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-24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72140-E304-4BA9-89DC-AFBCC56E3FE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H"/>
        </a:p>
      </dgm:t>
    </dgm:pt>
    <dgm:pt modelId="{CAB03D64-4D92-4F5F-BAB1-68C515A5E9FA}">
      <dgm:prSet phldrT="[Texte]" custT="1"/>
      <dgm:spPr/>
      <dgm:t>
        <a:bodyPr/>
        <a:lstStyle/>
        <a:p>
          <a:r>
            <a:rPr lang="fr-CH" sz="1200" b="1" dirty="0" smtClean="0"/>
            <a:t>Vienne Alexandre</a:t>
          </a:r>
        </a:p>
        <a:p>
          <a:r>
            <a:rPr lang="fr-CH" sz="1200" dirty="0" smtClean="0">
              <a:solidFill>
                <a:srgbClr val="0000FF"/>
              </a:solidFill>
            </a:rPr>
            <a:t>Président Comité Juniors</a:t>
          </a:r>
        </a:p>
        <a:p>
          <a:r>
            <a:rPr lang="fr-CH" sz="1200" dirty="0" smtClean="0">
              <a:solidFill>
                <a:srgbClr val="0000FF"/>
              </a:solidFill>
            </a:rPr>
            <a:t>Responsable des Juniors A-B-</a:t>
          </a:r>
          <a:r>
            <a:rPr lang="fr-CH" sz="1200" dirty="0" smtClean="0">
              <a:solidFill>
                <a:srgbClr val="0000FF"/>
              </a:solidFill>
            </a:rPr>
            <a:t>C</a:t>
          </a:r>
        </a:p>
        <a:p>
          <a:r>
            <a:rPr lang="fr-CH" sz="1200" dirty="0" smtClean="0"/>
            <a:t>(</a:t>
          </a:r>
          <a:r>
            <a:rPr lang="fr-CH" sz="1200" dirty="0" smtClean="0"/>
            <a:t>effectifs, entraineurs, qualifications)</a:t>
          </a:r>
        </a:p>
      </dgm:t>
    </dgm:pt>
    <dgm:pt modelId="{07260B42-7EC0-4C15-AF26-A527B9CB42E5}" type="parTrans" cxnId="{1755EE27-38D9-41E4-AB8F-7BF63AA6F9DD}">
      <dgm:prSet/>
      <dgm:spPr/>
      <dgm:t>
        <a:bodyPr/>
        <a:lstStyle/>
        <a:p>
          <a:endParaRPr lang="fr-CH"/>
        </a:p>
      </dgm:t>
    </dgm:pt>
    <dgm:pt modelId="{964AE921-523C-4AD7-BA1F-AC759AB6B66B}" type="sibTrans" cxnId="{1755EE27-38D9-41E4-AB8F-7BF63AA6F9DD}">
      <dgm:prSet/>
      <dgm:spPr/>
      <dgm:t>
        <a:bodyPr/>
        <a:lstStyle/>
        <a:p>
          <a:endParaRPr lang="fr-CH"/>
        </a:p>
      </dgm:t>
    </dgm:pt>
    <dgm:pt modelId="{118A4E7A-B83F-40B0-AC50-84A8B99CCA92}" type="asst">
      <dgm:prSet phldrT="[Texte]" custT="1"/>
      <dgm:spPr/>
      <dgm:t>
        <a:bodyPr/>
        <a:lstStyle/>
        <a:p>
          <a:r>
            <a:rPr lang="fr-CH" sz="1200" b="1" dirty="0" smtClean="0"/>
            <a:t>Alain </a:t>
          </a:r>
          <a:r>
            <a:rPr lang="fr-CH" sz="1200" b="1" dirty="0" err="1" smtClean="0"/>
            <a:t>Heimo</a:t>
          </a:r>
          <a:endParaRPr lang="fr-CH" sz="1200" b="1" dirty="0" smtClean="0"/>
        </a:p>
        <a:p>
          <a:r>
            <a:rPr lang="fr-CH" sz="1200" dirty="0" smtClean="0">
              <a:solidFill>
                <a:srgbClr val="0000FF"/>
              </a:solidFill>
            </a:rPr>
            <a:t>Responsable J+S</a:t>
          </a:r>
        </a:p>
        <a:p>
          <a:r>
            <a:rPr lang="fr-CH" sz="1200" dirty="0" smtClean="0"/>
            <a:t>Responsable du Camp Juniors</a:t>
          </a:r>
          <a:endParaRPr lang="fr-CH" sz="1200" dirty="0"/>
        </a:p>
      </dgm:t>
    </dgm:pt>
    <dgm:pt modelId="{2BA4CCFB-AB2C-4EAF-9FF6-B559613B317B}" type="parTrans" cxnId="{385190F5-7359-4BB5-91B0-0E7EE162B104}">
      <dgm:prSet/>
      <dgm:spPr/>
      <dgm:t>
        <a:bodyPr/>
        <a:lstStyle/>
        <a:p>
          <a:endParaRPr lang="fr-CH"/>
        </a:p>
      </dgm:t>
    </dgm:pt>
    <dgm:pt modelId="{F3118372-30B8-44D6-B1BE-F5C41C26BD6F}" type="sibTrans" cxnId="{385190F5-7359-4BB5-91B0-0E7EE162B104}">
      <dgm:prSet/>
      <dgm:spPr/>
      <dgm:t>
        <a:bodyPr/>
        <a:lstStyle/>
        <a:p>
          <a:endParaRPr lang="fr-CH"/>
        </a:p>
      </dgm:t>
    </dgm:pt>
    <dgm:pt modelId="{0F76D304-437C-428E-AD57-97A51A0DDB03}">
      <dgm:prSet phldrT="[Texte]" custT="1"/>
      <dgm:spPr/>
      <dgm:t>
        <a:bodyPr/>
        <a:lstStyle/>
        <a:p>
          <a:r>
            <a:rPr lang="fr-CH" sz="1200" b="1" dirty="0" smtClean="0"/>
            <a:t>Mickaël Bert</a:t>
          </a:r>
        </a:p>
        <a:p>
          <a:r>
            <a:rPr lang="fr-CH" sz="1200" dirty="0" smtClean="0">
              <a:solidFill>
                <a:srgbClr val="0000FF"/>
              </a:solidFill>
            </a:rPr>
            <a:t>Responsable des Juniors G-F-E-</a:t>
          </a:r>
          <a:r>
            <a:rPr lang="fr-CH" sz="1200" dirty="0" smtClean="0">
              <a:solidFill>
                <a:srgbClr val="0000FF"/>
              </a:solidFill>
            </a:rPr>
            <a:t>D</a:t>
          </a:r>
        </a:p>
        <a:p>
          <a:r>
            <a:rPr lang="fr-CH" sz="1200" dirty="0" smtClean="0"/>
            <a:t>(</a:t>
          </a:r>
          <a:r>
            <a:rPr lang="fr-CH" sz="1200" dirty="0" smtClean="0"/>
            <a:t>effectifs, entraineurs</a:t>
          </a:r>
          <a:r>
            <a:rPr lang="fr-CH" sz="1200" dirty="0" smtClean="0"/>
            <a:t>, qualifications</a:t>
          </a:r>
          <a:r>
            <a:rPr lang="fr-CH" sz="1200" dirty="0" smtClean="0"/>
            <a:t>)</a:t>
          </a:r>
          <a:endParaRPr lang="fr-CH" sz="1200" dirty="0"/>
        </a:p>
      </dgm:t>
    </dgm:pt>
    <dgm:pt modelId="{5ACA9695-4B7F-477C-8BB9-59B10A9121A9}" type="parTrans" cxnId="{1548C073-8982-4A1D-808F-A95D543FFB62}">
      <dgm:prSet/>
      <dgm:spPr/>
      <dgm:t>
        <a:bodyPr/>
        <a:lstStyle/>
        <a:p>
          <a:endParaRPr lang="fr-CH"/>
        </a:p>
      </dgm:t>
    </dgm:pt>
    <dgm:pt modelId="{3299637F-895A-4DAE-9C20-10A498C3F27D}" type="sibTrans" cxnId="{1548C073-8982-4A1D-808F-A95D543FFB62}">
      <dgm:prSet/>
      <dgm:spPr/>
      <dgm:t>
        <a:bodyPr/>
        <a:lstStyle/>
        <a:p>
          <a:endParaRPr lang="fr-CH"/>
        </a:p>
      </dgm:t>
    </dgm:pt>
    <dgm:pt modelId="{550CD732-39E1-4AF5-A36F-BB209F348E41}">
      <dgm:prSet phldrT="[Texte]" custT="1"/>
      <dgm:spPr/>
      <dgm:t>
        <a:bodyPr/>
        <a:lstStyle/>
        <a:p>
          <a:r>
            <a:rPr lang="fr-CH" sz="1200" b="1" dirty="0" smtClean="0"/>
            <a:t>Allan Favre</a:t>
          </a:r>
        </a:p>
        <a:p>
          <a:r>
            <a:rPr lang="fr-CH" sz="1200" dirty="0" smtClean="0">
              <a:solidFill>
                <a:srgbClr val="0000FF"/>
              </a:solidFill>
            </a:rPr>
            <a:t>Responsable des arbitres et du marquage</a:t>
          </a:r>
        </a:p>
      </dgm:t>
    </dgm:pt>
    <dgm:pt modelId="{347F1C43-31C8-4FF7-8697-DDFCBB8A413D}" type="parTrans" cxnId="{EE07FE36-0116-480B-81E0-5FC807C83F97}">
      <dgm:prSet/>
      <dgm:spPr/>
      <dgm:t>
        <a:bodyPr/>
        <a:lstStyle/>
        <a:p>
          <a:endParaRPr lang="fr-CH"/>
        </a:p>
      </dgm:t>
    </dgm:pt>
    <dgm:pt modelId="{A3DD04AF-E73B-46ED-8C50-C5B2498F0573}" type="sibTrans" cxnId="{EE07FE36-0116-480B-81E0-5FC807C83F97}">
      <dgm:prSet/>
      <dgm:spPr/>
      <dgm:t>
        <a:bodyPr/>
        <a:lstStyle/>
        <a:p>
          <a:endParaRPr lang="fr-CH"/>
        </a:p>
      </dgm:t>
    </dgm:pt>
    <dgm:pt modelId="{219ABF31-D243-4899-9FCC-AE6651934D64}">
      <dgm:prSet phldrT="[Texte]" custT="1"/>
      <dgm:spPr/>
      <dgm:t>
        <a:bodyPr/>
        <a:lstStyle/>
        <a:p>
          <a:r>
            <a:rPr lang="fr-CH" sz="1200" b="1" dirty="0" smtClean="0"/>
            <a:t>Nadia </a:t>
          </a:r>
          <a:r>
            <a:rPr lang="fr-CH" sz="1200" b="1" dirty="0" err="1" smtClean="0"/>
            <a:t>Menoud</a:t>
          </a:r>
          <a:endParaRPr lang="fr-CH" sz="1200" b="1" dirty="0" smtClean="0"/>
        </a:p>
        <a:p>
          <a:r>
            <a:rPr lang="fr-CH" sz="1200" dirty="0" smtClean="0">
              <a:solidFill>
                <a:srgbClr val="0000FF"/>
              </a:solidFill>
            </a:rPr>
            <a:t>Secrétaire </a:t>
          </a:r>
        </a:p>
        <a:p>
          <a:r>
            <a:rPr lang="fr-CH" sz="1200" dirty="0" smtClean="0"/>
            <a:t>Vente des fondues            et </a:t>
          </a:r>
          <a:r>
            <a:rPr lang="fr-CH" sz="1200" dirty="0" smtClean="0"/>
            <a:t>des </a:t>
          </a:r>
          <a:r>
            <a:rPr lang="fr-CH" sz="1200" dirty="0" smtClean="0"/>
            <a:t>Trainings. Inscription pour le camp</a:t>
          </a:r>
          <a:endParaRPr lang="fr-CH" sz="1200" dirty="0"/>
        </a:p>
      </dgm:t>
    </dgm:pt>
    <dgm:pt modelId="{C035CA4C-3DC0-4940-B7AA-78A40104C1ED}" type="parTrans" cxnId="{04B74DA5-8C6A-4DCC-BA83-EC14A974D406}">
      <dgm:prSet/>
      <dgm:spPr/>
      <dgm:t>
        <a:bodyPr/>
        <a:lstStyle/>
        <a:p>
          <a:endParaRPr lang="fr-CH"/>
        </a:p>
      </dgm:t>
    </dgm:pt>
    <dgm:pt modelId="{388F9494-EB5A-4208-84A0-28144DCA8A7A}" type="sibTrans" cxnId="{04B74DA5-8C6A-4DCC-BA83-EC14A974D406}">
      <dgm:prSet/>
      <dgm:spPr/>
      <dgm:t>
        <a:bodyPr/>
        <a:lstStyle/>
        <a:p>
          <a:endParaRPr lang="fr-CH"/>
        </a:p>
      </dgm:t>
    </dgm:pt>
    <dgm:pt modelId="{D2D00115-B5D9-4E70-AD14-F16E990FDCA6}">
      <dgm:prSet phldrT="[Texte]" custT="1"/>
      <dgm:spPr/>
      <dgm:t>
        <a:bodyPr/>
        <a:lstStyle/>
        <a:p>
          <a:r>
            <a:rPr lang="fr-CH" sz="1200" b="1" dirty="0" smtClean="0"/>
            <a:t>Laurent </a:t>
          </a:r>
          <a:r>
            <a:rPr lang="fr-CH" sz="1200" b="1" dirty="0" err="1" smtClean="0"/>
            <a:t>Thieblemont</a:t>
          </a:r>
          <a:endParaRPr lang="fr-CH" sz="1200" b="1" dirty="0" smtClean="0"/>
        </a:p>
        <a:p>
          <a:r>
            <a:rPr lang="fr-CH" sz="1200" dirty="0" smtClean="0">
              <a:solidFill>
                <a:srgbClr val="0000FF"/>
              </a:solidFill>
            </a:rPr>
            <a:t>Responsable du </a:t>
          </a:r>
          <a:r>
            <a:rPr lang="fr-CH" sz="1200" dirty="0" smtClean="0">
              <a:solidFill>
                <a:srgbClr val="0000FF"/>
              </a:solidFill>
            </a:rPr>
            <a:t>matériel </a:t>
          </a:r>
          <a:r>
            <a:rPr lang="fr-CH" sz="1200" dirty="0" smtClean="0">
              <a:solidFill>
                <a:srgbClr val="0000FF"/>
              </a:solidFill>
            </a:rPr>
            <a:t>et des infrastructures </a:t>
          </a:r>
          <a:endParaRPr lang="fr-CH" sz="1200" dirty="0">
            <a:solidFill>
              <a:srgbClr val="0000FF"/>
            </a:solidFill>
          </a:endParaRPr>
        </a:p>
      </dgm:t>
    </dgm:pt>
    <dgm:pt modelId="{EC6E1775-E93F-4E88-83FB-2ACBFDF44194}" type="parTrans" cxnId="{7FC9B97A-F0DB-4D56-BC29-07FC56917341}">
      <dgm:prSet/>
      <dgm:spPr/>
      <dgm:t>
        <a:bodyPr/>
        <a:lstStyle/>
        <a:p>
          <a:endParaRPr lang="fr-CH"/>
        </a:p>
      </dgm:t>
    </dgm:pt>
    <dgm:pt modelId="{F46FD6A3-8CBE-4B85-96B7-E5D4DDB99798}" type="sibTrans" cxnId="{7FC9B97A-F0DB-4D56-BC29-07FC56917341}">
      <dgm:prSet/>
      <dgm:spPr/>
      <dgm:t>
        <a:bodyPr/>
        <a:lstStyle/>
        <a:p>
          <a:endParaRPr lang="fr-CH"/>
        </a:p>
      </dgm:t>
    </dgm:pt>
    <dgm:pt modelId="{7F1DECFB-621F-429E-B45F-9CC287865796}">
      <dgm:prSet phldrT="[Texte]" custT="1"/>
      <dgm:spPr/>
      <dgm:t>
        <a:bodyPr/>
        <a:lstStyle/>
        <a:p>
          <a:r>
            <a:rPr lang="fr-CH" sz="1200" b="1" dirty="0" smtClean="0"/>
            <a:t>Valérie Chaperon</a:t>
          </a:r>
        </a:p>
        <a:p>
          <a:r>
            <a:rPr lang="fr-CH" sz="1200" dirty="0" smtClean="0">
              <a:solidFill>
                <a:srgbClr val="0000FF"/>
              </a:solidFill>
            </a:rPr>
            <a:t>Secrétaire</a:t>
          </a:r>
          <a:r>
            <a:rPr lang="fr-CH" sz="1200" dirty="0" smtClean="0"/>
            <a:t> </a:t>
          </a:r>
        </a:p>
        <a:p>
          <a:r>
            <a:rPr lang="fr-CH" sz="1200" dirty="0" smtClean="0"/>
            <a:t>Lotos et de intendance</a:t>
          </a:r>
        </a:p>
        <a:p>
          <a:r>
            <a:rPr lang="fr-CH" sz="1200" dirty="0" smtClean="0"/>
            <a:t>(</a:t>
          </a:r>
          <a:r>
            <a:rPr lang="fr-CH" sz="1200" dirty="0" smtClean="0"/>
            <a:t>tournoi/camp)</a:t>
          </a:r>
          <a:endParaRPr lang="fr-CH" sz="1200" dirty="0"/>
        </a:p>
      </dgm:t>
    </dgm:pt>
    <dgm:pt modelId="{A682F12D-3FF1-47F8-8590-04E961438939}" type="parTrans" cxnId="{02EC42B6-3A42-4514-A836-79587B97E93D}">
      <dgm:prSet/>
      <dgm:spPr/>
      <dgm:t>
        <a:bodyPr/>
        <a:lstStyle/>
        <a:p>
          <a:endParaRPr lang="fr-CH"/>
        </a:p>
      </dgm:t>
    </dgm:pt>
    <dgm:pt modelId="{6AF62BF8-618B-4AEF-8AC6-D81D9CA54094}" type="sibTrans" cxnId="{02EC42B6-3A42-4514-A836-79587B97E93D}">
      <dgm:prSet/>
      <dgm:spPr/>
      <dgm:t>
        <a:bodyPr/>
        <a:lstStyle/>
        <a:p>
          <a:endParaRPr lang="fr-CH"/>
        </a:p>
      </dgm:t>
    </dgm:pt>
    <dgm:pt modelId="{944EF758-EBD4-44EE-AB03-65CD57E75A9D}">
      <dgm:prSet phldrT="[Texte]" custT="1"/>
      <dgm:spPr/>
      <dgm:t>
        <a:bodyPr/>
        <a:lstStyle/>
        <a:p>
          <a:r>
            <a:rPr lang="fr-CH" sz="1200" b="1" dirty="0" smtClean="0"/>
            <a:t>Marguerite Pasquier</a:t>
          </a:r>
        </a:p>
        <a:p>
          <a:r>
            <a:rPr lang="fr-CH" sz="1200" dirty="0" smtClean="0">
              <a:solidFill>
                <a:srgbClr val="0000FF"/>
              </a:solidFill>
            </a:rPr>
            <a:t>Caissière</a:t>
          </a:r>
          <a:endParaRPr lang="fr-CH" sz="1200" dirty="0">
            <a:solidFill>
              <a:srgbClr val="0000FF"/>
            </a:solidFill>
          </a:endParaRPr>
        </a:p>
      </dgm:t>
    </dgm:pt>
    <dgm:pt modelId="{92E6F2DE-BA60-412E-8C08-BDA1AF57AA2A}" type="parTrans" cxnId="{5A51AA3F-C535-44A9-B3E3-D843BAF537F1}">
      <dgm:prSet/>
      <dgm:spPr/>
      <dgm:t>
        <a:bodyPr/>
        <a:lstStyle/>
        <a:p>
          <a:endParaRPr lang="fr-CH"/>
        </a:p>
      </dgm:t>
    </dgm:pt>
    <dgm:pt modelId="{6525EF7E-60E8-495E-9226-D54649C6252C}" type="sibTrans" cxnId="{5A51AA3F-C535-44A9-B3E3-D843BAF537F1}">
      <dgm:prSet/>
      <dgm:spPr/>
      <dgm:t>
        <a:bodyPr/>
        <a:lstStyle/>
        <a:p>
          <a:endParaRPr lang="fr-CH"/>
        </a:p>
      </dgm:t>
    </dgm:pt>
    <dgm:pt modelId="{6833C610-0926-4547-B839-8B4FC5767460}" type="pres">
      <dgm:prSet presAssocID="{60772140-E304-4BA9-89DC-AFBCC56E3F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CH"/>
        </a:p>
      </dgm:t>
    </dgm:pt>
    <dgm:pt modelId="{5C8BF351-5F91-4C9B-869C-00374F993B45}" type="pres">
      <dgm:prSet presAssocID="{CAB03D64-4D92-4F5F-BAB1-68C515A5E9FA}" presName="hierRoot1" presStyleCnt="0">
        <dgm:presLayoutVars>
          <dgm:hierBranch val="init"/>
        </dgm:presLayoutVars>
      </dgm:prSet>
      <dgm:spPr/>
    </dgm:pt>
    <dgm:pt modelId="{238B0AB3-781A-489D-BA17-EE42790F7A09}" type="pres">
      <dgm:prSet presAssocID="{CAB03D64-4D92-4F5F-BAB1-68C515A5E9FA}" presName="rootComposite1" presStyleCnt="0"/>
      <dgm:spPr/>
    </dgm:pt>
    <dgm:pt modelId="{9E553396-FE34-45AF-B82C-96B8CF01C3BE}" type="pres">
      <dgm:prSet presAssocID="{CAB03D64-4D92-4F5F-BAB1-68C515A5E9FA}" presName="rootText1" presStyleLbl="node0" presStyleIdx="0" presStyleCnt="1" custScaleX="198320" custScaleY="183404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C0B23CE4-D59F-4E8A-A998-77F5279F286C}" type="pres">
      <dgm:prSet presAssocID="{CAB03D64-4D92-4F5F-BAB1-68C515A5E9FA}" presName="rootConnector1" presStyleLbl="node1" presStyleIdx="0" presStyleCnt="0"/>
      <dgm:spPr/>
      <dgm:t>
        <a:bodyPr/>
        <a:lstStyle/>
        <a:p>
          <a:endParaRPr lang="fr-CH"/>
        </a:p>
      </dgm:t>
    </dgm:pt>
    <dgm:pt modelId="{2DD49CEA-66FA-44C3-A014-F83F48D50E2E}" type="pres">
      <dgm:prSet presAssocID="{CAB03D64-4D92-4F5F-BAB1-68C515A5E9FA}" presName="hierChild2" presStyleCnt="0"/>
      <dgm:spPr/>
    </dgm:pt>
    <dgm:pt modelId="{6C608D3A-0BF5-4D3E-8AB8-721FBA292496}" type="pres">
      <dgm:prSet presAssocID="{5ACA9695-4B7F-477C-8BB9-59B10A9121A9}" presName="Name37" presStyleLbl="parChTrans1D2" presStyleIdx="0" presStyleCnt="7"/>
      <dgm:spPr/>
      <dgm:t>
        <a:bodyPr/>
        <a:lstStyle/>
        <a:p>
          <a:endParaRPr lang="fr-CH"/>
        </a:p>
      </dgm:t>
    </dgm:pt>
    <dgm:pt modelId="{32E851A0-75A4-45DE-AF22-F6A18920B4EB}" type="pres">
      <dgm:prSet presAssocID="{0F76D304-437C-428E-AD57-97A51A0DDB03}" presName="hierRoot2" presStyleCnt="0">
        <dgm:presLayoutVars>
          <dgm:hierBranch val="init"/>
        </dgm:presLayoutVars>
      </dgm:prSet>
      <dgm:spPr/>
    </dgm:pt>
    <dgm:pt modelId="{848DBBCF-82EE-45F2-8482-DB64DDA36013}" type="pres">
      <dgm:prSet presAssocID="{0F76D304-437C-428E-AD57-97A51A0DDB03}" presName="rootComposite" presStyleCnt="0"/>
      <dgm:spPr/>
    </dgm:pt>
    <dgm:pt modelId="{6EAB1B0C-5779-4271-9FA7-ACC78D6A2019}" type="pres">
      <dgm:prSet presAssocID="{0F76D304-437C-428E-AD57-97A51A0DDB03}" presName="rootText" presStyleLbl="node2" presStyleIdx="0" presStyleCnt="6" custScaleX="166477" custScaleY="181691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83E4A1AF-7634-4133-A330-B5613EC25430}" type="pres">
      <dgm:prSet presAssocID="{0F76D304-437C-428E-AD57-97A51A0DDB03}" presName="rootConnector" presStyleLbl="node2" presStyleIdx="0" presStyleCnt="6"/>
      <dgm:spPr/>
      <dgm:t>
        <a:bodyPr/>
        <a:lstStyle/>
        <a:p>
          <a:endParaRPr lang="fr-CH"/>
        </a:p>
      </dgm:t>
    </dgm:pt>
    <dgm:pt modelId="{6CCC4756-ED56-436D-8EFB-6B0ED8E8E4A8}" type="pres">
      <dgm:prSet presAssocID="{0F76D304-437C-428E-AD57-97A51A0DDB03}" presName="hierChild4" presStyleCnt="0"/>
      <dgm:spPr/>
    </dgm:pt>
    <dgm:pt modelId="{3B70EB09-39B2-40E1-BFC6-E623F870FDF3}" type="pres">
      <dgm:prSet presAssocID="{0F76D304-437C-428E-AD57-97A51A0DDB03}" presName="hierChild5" presStyleCnt="0"/>
      <dgm:spPr/>
    </dgm:pt>
    <dgm:pt modelId="{4516D80B-A85B-4661-AF4D-7D279BFC994C}" type="pres">
      <dgm:prSet presAssocID="{EC6E1775-E93F-4E88-83FB-2ACBFDF44194}" presName="Name37" presStyleLbl="parChTrans1D2" presStyleIdx="1" presStyleCnt="7"/>
      <dgm:spPr/>
      <dgm:t>
        <a:bodyPr/>
        <a:lstStyle/>
        <a:p>
          <a:endParaRPr lang="fr-CH"/>
        </a:p>
      </dgm:t>
    </dgm:pt>
    <dgm:pt modelId="{C4C28DEF-38BC-49DB-A7BD-3301578EB808}" type="pres">
      <dgm:prSet presAssocID="{D2D00115-B5D9-4E70-AD14-F16E990FDCA6}" presName="hierRoot2" presStyleCnt="0">
        <dgm:presLayoutVars>
          <dgm:hierBranch val="init"/>
        </dgm:presLayoutVars>
      </dgm:prSet>
      <dgm:spPr/>
    </dgm:pt>
    <dgm:pt modelId="{07F4D647-48CB-4991-B3EC-C8F681CF93E3}" type="pres">
      <dgm:prSet presAssocID="{D2D00115-B5D9-4E70-AD14-F16E990FDCA6}" presName="rootComposite" presStyleCnt="0"/>
      <dgm:spPr/>
    </dgm:pt>
    <dgm:pt modelId="{174371AA-151A-4A91-9428-ACBB799B7E83}" type="pres">
      <dgm:prSet presAssocID="{D2D00115-B5D9-4E70-AD14-F16E990FDCA6}" presName="rootText" presStyleLbl="node2" presStyleIdx="1" presStyleCnt="6" custScaleX="129675" custScaleY="181691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ECBA900D-E7EB-4516-B28F-8833C5BEE848}" type="pres">
      <dgm:prSet presAssocID="{D2D00115-B5D9-4E70-AD14-F16E990FDCA6}" presName="rootConnector" presStyleLbl="node2" presStyleIdx="1" presStyleCnt="6"/>
      <dgm:spPr/>
      <dgm:t>
        <a:bodyPr/>
        <a:lstStyle/>
        <a:p>
          <a:endParaRPr lang="fr-CH"/>
        </a:p>
      </dgm:t>
    </dgm:pt>
    <dgm:pt modelId="{957F8DBC-71CA-477D-BE1C-6DC8802F786D}" type="pres">
      <dgm:prSet presAssocID="{D2D00115-B5D9-4E70-AD14-F16E990FDCA6}" presName="hierChild4" presStyleCnt="0"/>
      <dgm:spPr/>
    </dgm:pt>
    <dgm:pt modelId="{E558D942-42AF-443F-BE5B-E615DAF0BD19}" type="pres">
      <dgm:prSet presAssocID="{D2D00115-B5D9-4E70-AD14-F16E990FDCA6}" presName="hierChild5" presStyleCnt="0"/>
      <dgm:spPr/>
    </dgm:pt>
    <dgm:pt modelId="{B0E713F4-D467-4B43-A7D3-4EFF64F8EDFF}" type="pres">
      <dgm:prSet presAssocID="{347F1C43-31C8-4FF7-8697-DDFCBB8A413D}" presName="Name37" presStyleLbl="parChTrans1D2" presStyleIdx="2" presStyleCnt="7"/>
      <dgm:spPr/>
      <dgm:t>
        <a:bodyPr/>
        <a:lstStyle/>
        <a:p>
          <a:endParaRPr lang="fr-CH"/>
        </a:p>
      </dgm:t>
    </dgm:pt>
    <dgm:pt modelId="{7F93B734-8629-4918-91CC-DE03FA8DECC8}" type="pres">
      <dgm:prSet presAssocID="{550CD732-39E1-4AF5-A36F-BB209F348E41}" presName="hierRoot2" presStyleCnt="0">
        <dgm:presLayoutVars>
          <dgm:hierBranch val="init"/>
        </dgm:presLayoutVars>
      </dgm:prSet>
      <dgm:spPr/>
    </dgm:pt>
    <dgm:pt modelId="{DA3B3C4D-A5E7-4CFE-85A1-EB047CB56AF9}" type="pres">
      <dgm:prSet presAssocID="{550CD732-39E1-4AF5-A36F-BB209F348E41}" presName="rootComposite" presStyleCnt="0"/>
      <dgm:spPr/>
    </dgm:pt>
    <dgm:pt modelId="{DEB2BA2C-18FA-407C-A448-5DFFF761DD5D}" type="pres">
      <dgm:prSet presAssocID="{550CD732-39E1-4AF5-A36F-BB209F348E41}" presName="rootText" presStyleLbl="node2" presStyleIdx="2" presStyleCnt="6" custScaleX="129675" custScaleY="181691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ECFBDDC1-7690-44A8-A62E-A5595471D243}" type="pres">
      <dgm:prSet presAssocID="{550CD732-39E1-4AF5-A36F-BB209F348E41}" presName="rootConnector" presStyleLbl="node2" presStyleIdx="2" presStyleCnt="6"/>
      <dgm:spPr/>
      <dgm:t>
        <a:bodyPr/>
        <a:lstStyle/>
        <a:p>
          <a:endParaRPr lang="fr-CH"/>
        </a:p>
      </dgm:t>
    </dgm:pt>
    <dgm:pt modelId="{7CAB0F8C-B4F2-422E-A3F2-E3A9A4E9E32C}" type="pres">
      <dgm:prSet presAssocID="{550CD732-39E1-4AF5-A36F-BB209F348E41}" presName="hierChild4" presStyleCnt="0"/>
      <dgm:spPr/>
    </dgm:pt>
    <dgm:pt modelId="{3FB0CBED-57A5-48AE-B116-F4E23118C01B}" type="pres">
      <dgm:prSet presAssocID="{550CD732-39E1-4AF5-A36F-BB209F348E41}" presName="hierChild5" presStyleCnt="0"/>
      <dgm:spPr/>
    </dgm:pt>
    <dgm:pt modelId="{0FBBFBD6-079D-4FC3-A2A8-00A932F3337A}" type="pres">
      <dgm:prSet presAssocID="{C035CA4C-3DC0-4940-B7AA-78A40104C1ED}" presName="Name37" presStyleLbl="parChTrans1D2" presStyleIdx="3" presStyleCnt="7"/>
      <dgm:spPr/>
      <dgm:t>
        <a:bodyPr/>
        <a:lstStyle/>
        <a:p>
          <a:endParaRPr lang="fr-CH"/>
        </a:p>
      </dgm:t>
    </dgm:pt>
    <dgm:pt modelId="{554C7710-3436-43EA-8019-A436E833BBC1}" type="pres">
      <dgm:prSet presAssocID="{219ABF31-D243-4899-9FCC-AE6651934D64}" presName="hierRoot2" presStyleCnt="0">
        <dgm:presLayoutVars>
          <dgm:hierBranch val="init"/>
        </dgm:presLayoutVars>
      </dgm:prSet>
      <dgm:spPr/>
    </dgm:pt>
    <dgm:pt modelId="{55C0ED28-6523-42D1-8E95-E9DFFCE3FD8C}" type="pres">
      <dgm:prSet presAssocID="{219ABF31-D243-4899-9FCC-AE6651934D64}" presName="rootComposite" presStyleCnt="0"/>
      <dgm:spPr/>
    </dgm:pt>
    <dgm:pt modelId="{802E0F60-3F54-4B02-B05C-09C0EE5537F1}" type="pres">
      <dgm:prSet presAssocID="{219ABF31-D243-4899-9FCC-AE6651934D64}" presName="rootText" presStyleLbl="node2" presStyleIdx="3" presStyleCnt="6" custScaleX="129675" custScaleY="181691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D35218A5-7A40-4819-ABF6-E4D1526465AE}" type="pres">
      <dgm:prSet presAssocID="{219ABF31-D243-4899-9FCC-AE6651934D64}" presName="rootConnector" presStyleLbl="node2" presStyleIdx="3" presStyleCnt="6"/>
      <dgm:spPr/>
      <dgm:t>
        <a:bodyPr/>
        <a:lstStyle/>
        <a:p>
          <a:endParaRPr lang="fr-CH"/>
        </a:p>
      </dgm:t>
    </dgm:pt>
    <dgm:pt modelId="{0A188FE6-2BE6-4C63-A787-E854384F7DE7}" type="pres">
      <dgm:prSet presAssocID="{219ABF31-D243-4899-9FCC-AE6651934D64}" presName="hierChild4" presStyleCnt="0"/>
      <dgm:spPr/>
    </dgm:pt>
    <dgm:pt modelId="{A522E531-6D1B-4CC9-B5A8-781B72C1385F}" type="pres">
      <dgm:prSet presAssocID="{219ABF31-D243-4899-9FCC-AE6651934D64}" presName="hierChild5" presStyleCnt="0"/>
      <dgm:spPr/>
    </dgm:pt>
    <dgm:pt modelId="{1F58D09F-A506-40DA-A38D-BC8ADA388009}" type="pres">
      <dgm:prSet presAssocID="{A682F12D-3FF1-47F8-8590-04E961438939}" presName="Name37" presStyleLbl="parChTrans1D2" presStyleIdx="4" presStyleCnt="7"/>
      <dgm:spPr/>
      <dgm:t>
        <a:bodyPr/>
        <a:lstStyle/>
        <a:p>
          <a:endParaRPr lang="fr-CH"/>
        </a:p>
      </dgm:t>
    </dgm:pt>
    <dgm:pt modelId="{067D5475-C785-41F6-9364-1DACEFA4254C}" type="pres">
      <dgm:prSet presAssocID="{7F1DECFB-621F-429E-B45F-9CC287865796}" presName="hierRoot2" presStyleCnt="0">
        <dgm:presLayoutVars>
          <dgm:hierBranch val="init"/>
        </dgm:presLayoutVars>
      </dgm:prSet>
      <dgm:spPr/>
    </dgm:pt>
    <dgm:pt modelId="{E6EB40C8-8741-478A-B3E0-2600911D455F}" type="pres">
      <dgm:prSet presAssocID="{7F1DECFB-621F-429E-B45F-9CC287865796}" presName="rootComposite" presStyleCnt="0"/>
      <dgm:spPr/>
    </dgm:pt>
    <dgm:pt modelId="{D014758E-B7C9-407B-BD3C-6D827E625D4B}" type="pres">
      <dgm:prSet presAssocID="{7F1DECFB-621F-429E-B45F-9CC287865796}" presName="rootText" presStyleLbl="node2" presStyleIdx="4" presStyleCnt="6" custScaleX="129675" custScaleY="181691" custLinFactNeighborX="-2087" custLinFactNeighborY="0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0BAC88CE-0ECD-4A9E-BC6A-E6EC38082A10}" type="pres">
      <dgm:prSet presAssocID="{7F1DECFB-621F-429E-B45F-9CC287865796}" presName="rootConnector" presStyleLbl="node2" presStyleIdx="4" presStyleCnt="6"/>
      <dgm:spPr/>
      <dgm:t>
        <a:bodyPr/>
        <a:lstStyle/>
        <a:p>
          <a:endParaRPr lang="fr-CH"/>
        </a:p>
      </dgm:t>
    </dgm:pt>
    <dgm:pt modelId="{468FE513-1044-4ABA-8A34-083D4F8360C2}" type="pres">
      <dgm:prSet presAssocID="{7F1DECFB-621F-429E-B45F-9CC287865796}" presName="hierChild4" presStyleCnt="0"/>
      <dgm:spPr/>
    </dgm:pt>
    <dgm:pt modelId="{46D6296E-0384-49E2-BCD7-5CB28713715F}" type="pres">
      <dgm:prSet presAssocID="{7F1DECFB-621F-429E-B45F-9CC287865796}" presName="hierChild5" presStyleCnt="0"/>
      <dgm:spPr/>
    </dgm:pt>
    <dgm:pt modelId="{F5E219A6-133E-4DE5-9991-BB9891B34232}" type="pres">
      <dgm:prSet presAssocID="{92E6F2DE-BA60-412E-8C08-BDA1AF57AA2A}" presName="Name37" presStyleLbl="parChTrans1D2" presStyleIdx="5" presStyleCnt="7"/>
      <dgm:spPr/>
      <dgm:t>
        <a:bodyPr/>
        <a:lstStyle/>
        <a:p>
          <a:endParaRPr lang="fr-CH"/>
        </a:p>
      </dgm:t>
    </dgm:pt>
    <dgm:pt modelId="{3EE620E5-4EEE-47DF-A4BC-751586B32991}" type="pres">
      <dgm:prSet presAssocID="{944EF758-EBD4-44EE-AB03-65CD57E75A9D}" presName="hierRoot2" presStyleCnt="0">
        <dgm:presLayoutVars>
          <dgm:hierBranch val="init"/>
        </dgm:presLayoutVars>
      </dgm:prSet>
      <dgm:spPr/>
    </dgm:pt>
    <dgm:pt modelId="{FA80E084-C446-4A4A-BBE4-595AE3E055E8}" type="pres">
      <dgm:prSet presAssocID="{944EF758-EBD4-44EE-AB03-65CD57E75A9D}" presName="rootComposite" presStyleCnt="0"/>
      <dgm:spPr/>
    </dgm:pt>
    <dgm:pt modelId="{E01D8225-A14B-49A4-AAC5-CE927BA24815}" type="pres">
      <dgm:prSet presAssocID="{944EF758-EBD4-44EE-AB03-65CD57E75A9D}" presName="rootText" presStyleLbl="node2" presStyleIdx="5" presStyleCnt="6" custScaleX="129675" custScaleY="181691" custLinFactNeighborX="-6957" custLinFactNeighborY="1392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CE96BC74-333B-43C1-B7D5-32BD6AEAB002}" type="pres">
      <dgm:prSet presAssocID="{944EF758-EBD4-44EE-AB03-65CD57E75A9D}" presName="rootConnector" presStyleLbl="node2" presStyleIdx="5" presStyleCnt="6"/>
      <dgm:spPr/>
      <dgm:t>
        <a:bodyPr/>
        <a:lstStyle/>
        <a:p>
          <a:endParaRPr lang="fr-CH"/>
        </a:p>
      </dgm:t>
    </dgm:pt>
    <dgm:pt modelId="{45B14B30-F1C3-47E8-AA68-A412DA296380}" type="pres">
      <dgm:prSet presAssocID="{944EF758-EBD4-44EE-AB03-65CD57E75A9D}" presName="hierChild4" presStyleCnt="0"/>
      <dgm:spPr/>
    </dgm:pt>
    <dgm:pt modelId="{0BAE6903-1680-4485-9F30-653B31B5D71E}" type="pres">
      <dgm:prSet presAssocID="{944EF758-EBD4-44EE-AB03-65CD57E75A9D}" presName="hierChild5" presStyleCnt="0"/>
      <dgm:spPr/>
    </dgm:pt>
    <dgm:pt modelId="{0103CFD6-4352-4700-8446-CB7F1E7088B7}" type="pres">
      <dgm:prSet presAssocID="{CAB03D64-4D92-4F5F-BAB1-68C515A5E9FA}" presName="hierChild3" presStyleCnt="0"/>
      <dgm:spPr/>
    </dgm:pt>
    <dgm:pt modelId="{B564A2FD-BC6A-4E82-8B78-3CFB29B827DF}" type="pres">
      <dgm:prSet presAssocID="{2BA4CCFB-AB2C-4EAF-9FF6-B559613B317B}" presName="Name111" presStyleLbl="parChTrans1D2" presStyleIdx="6" presStyleCnt="7"/>
      <dgm:spPr/>
      <dgm:t>
        <a:bodyPr/>
        <a:lstStyle/>
        <a:p>
          <a:endParaRPr lang="fr-CH"/>
        </a:p>
      </dgm:t>
    </dgm:pt>
    <dgm:pt modelId="{A9C71945-554A-4CD3-BFAA-64D36099FA31}" type="pres">
      <dgm:prSet presAssocID="{118A4E7A-B83F-40B0-AC50-84A8B99CCA92}" presName="hierRoot3" presStyleCnt="0">
        <dgm:presLayoutVars>
          <dgm:hierBranch val="init"/>
        </dgm:presLayoutVars>
      </dgm:prSet>
      <dgm:spPr/>
    </dgm:pt>
    <dgm:pt modelId="{9F1DCD11-90BB-4136-A33E-1D7C39931144}" type="pres">
      <dgm:prSet presAssocID="{118A4E7A-B83F-40B0-AC50-84A8B99CCA92}" presName="rootComposite3" presStyleCnt="0"/>
      <dgm:spPr/>
    </dgm:pt>
    <dgm:pt modelId="{5E92C4C3-94E5-4F90-9DE2-E1D806A21BCC}" type="pres">
      <dgm:prSet presAssocID="{118A4E7A-B83F-40B0-AC50-84A8B99CCA92}" presName="rootText3" presStyleLbl="asst1" presStyleIdx="0" presStyleCnt="1" custScaleX="190894" custScaleY="128687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A6F09AD6-A444-4B9D-AC0A-4F0299EE73F9}" type="pres">
      <dgm:prSet presAssocID="{118A4E7A-B83F-40B0-AC50-84A8B99CCA92}" presName="rootConnector3" presStyleLbl="asst1" presStyleIdx="0" presStyleCnt="1"/>
      <dgm:spPr/>
      <dgm:t>
        <a:bodyPr/>
        <a:lstStyle/>
        <a:p>
          <a:endParaRPr lang="fr-CH"/>
        </a:p>
      </dgm:t>
    </dgm:pt>
    <dgm:pt modelId="{010042A1-5AC2-4AC0-8564-EDB0494F2C61}" type="pres">
      <dgm:prSet presAssocID="{118A4E7A-B83F-40B0-AC50-84A8B99CCA92}" presName="hierChild6" presStyleCnt="0"/>
      <dgm:spPr/>
    </dgm:pt>
    <dgm:pt modelId="{43FB680D-5D44-4CC9-8234-2E4BC0277184}" type="pres">
      <dgm:prSet presAssocID="{118A4E7A-B83F-40B0-AC50-84A8B99CCA92}" presName="hierChild7" presStyleCnt="0"/>
      <dgm:spPr/>
    </dgm:pt>
  </dgm:ptLst>
  <dgm:cxnLst>
    <dgm:cxn modelId="{1548C073-8982-4A1D-808F-A95D543FFB62}" srcId="{CAB03D64-4D92-4F5F-BAB1-68C515A5E9FA}" destId="{0F76D304-437C-428E-AD57-97A51A0DDB03}" srcOrd="1" destOrd="0" parTransId="{5ACA9695-4B7F-477C-8BB9-59B10A9121A9}" sibTransId="{3299637F-895A-4DAE-9C20-10A498C3F27D}"/>
    <dgm:cxn modelId="{02EC42B6-3A42-4514-A836-79587B97E93D}" srcId="{CAB03D64-4D92-4F5F-BAB1-68C515A5E9FA}" destId="{7F1DECFB-621F-429E-B45F-9CC287865796}" srcOrd="5" destOrd="0" parTransId="{A682F12D-3FF1-47F8-8590-04E961438939}" sibTransId="{6AF62BF8-618B-4AEF-8AC6-D81D9CA54094}"/>
    <dgm:cxn modelId="{B58671EE-C30E-4ECB-B859-ECCAC85DFDE2}" type="presOf" srcId="{944EF758-EBD4-44EE-AB03-65CD57E75A9D}" destId="{CE96BC74-333B-43C1-B7D5-32BD6AEAB002}" srcOrd="1" destOrd="0" presId="urn:microsoft.com/office/officeart/2005/8/layout/orgChart1"/>
    <dgm:cxn modelId="{CDF31E68-5911-4BD2-BD53-547DDAC99D7D}" type="presOf" srcId="{2BA4CCFB-AB2C-4EAF-9FF6-B559613B317B}" destId="{B564A2FD-BC6A-4E82-8B78-3CFB29B827DF}" srcOrd="0" destOrd="0" presId="urn:microsoft.com/office/officeart/2005/8/layout/orgChart1"/>
    <dgm:cxn modelId="{032EBD95-72CA-44DF-82A7-CCEC1545E3AC}" type="presOf" srcId="{219ABF31-D243-4899-9FCC-AE6651934D64}" destId="{D35218A5-7A40-4819-ABF6-E4D1526465AE}" srcOrd="1" destOrd="0" presId="urn:microsoft.com/office/officeart/2005/8/layout/orgChart1"/>
    <dgm:cxn modelId="{385190F5-7359-4BB5-91B0-0E7EE162B104}" srcId="{CAB03D64-4D92-4F5F-BAB1-68C515A5E9FA}" destId="{118A4E7A-B83F-40B0-AC50-84A8B99CCA92}" srcOrd="0" destOrd="0" parTransId="{2BA4CCFB-AB2C-4EAF-9FF6-B559613B317B}" sibTransId="{F3118372-30B8-44D6-B1BE-F5C41C26BD6F}"/>
    <dgm:cxn modelId="{A6A91AB2-AD10-44B3-B7A2-0C8667CB904D}" type="presOf" srcId="{219ABF31-D243-4899-9FCC-AE6651934D64}" destId="{802E0F60-3F54-4B02-B05C-09C0EE5537F1}" srcOrd="0" destOrd="0" presId="urn:microsoft.com/office/officeart/2005/8/layout/orgChart1"/>
    <dgm:cxn modelId="{EAE50F5E-7E45-420A-81C4-8AFD5DD067C3}" type="presOf" srcId="{118A4E7A-B83F-40B0-AC50-84A8B99CCA92}" destId="{5E92C4C3-94E5-4F90-9DE2-E1D806A21BCC}" srcOrd="0" destOrd="0" presId="urn:microsoft.com/office/officeart/2005/8/layout/orgChart1"/>
    <dgm:cxn modelId="{04B74DA5-8C6A-4DCC-BA83-EC14A974D406}" srcId="{CAB03D64-4D92-4F5F-BAB1-68C515A5E9FA}" destId="{219ABF31-D243-4899-9FCC-AE6651934D64}" srcOrd="4" destOrd="0" parTransId="{C035CA4C-3DC0-4940-B7AA-78A40104C1ED}" sibTransId="{388F9494-EB5A-4208-84A0-28144DCA8A7A}"/>
    <dgm:cxn modelId="{50607A64-57CD-42C7-9FE5-BD994EEFC84C}" type="presOf" srcId="{A682F12D-3FF1-47F8-8590-04E961438939}" destId="{1F58D09F-A506-40DA-A38D-BC8ADA388009}" srcOrd="0" destOrd="0" presId="urn:microsoft.com/office/officeart/2005/8/layout/orgChart1"/>
    <dgm:cxn modelId="{BC96F85B-C982-4998-A1C5-16C61C1BC600}" type="presOf" srcId="{550CD732-39E1-4AF5-A36F-BB209F348E41}" destId="{ECFBDDC1-7690-44A8-A62E-A5595471D243}" srcOrd="1" destOrd="0" presId="urn:microsoft.com/office/officeart/2005/8/layout/orgChart1"/>
    <dgm:cxn modelId="{A1AE18F4-D582-4AC3-A898-DAF8D39E6255}" type="presOf" srcId="{60772140-E304-4BA9-89DC-AFBCC56E3FE8}" destId="{6833C610-0926-4547-B839-8B4FC5767460}" srcOrd="0" destOrd="0" presId="urn:microsoft.com/office/officeart/2005/8/layout/orgChart1"/>
    <dgm:cxn modelId="{EE07FE36-0116-480B-81E0-5FC807C83F97}" srcId="{CAB03D64-4D92-4F5F-BAB1-68C515A5E9FA}" destId="{550CD732-39E1-4AF5-A36F-BB209F348E41}" srcOrd="3" destOrd="0" parTransId="{347F1C43-31C8-4FF7-8697-DDFCBB8A413D}" sibTransId="{A3DD04AF-E73B-46ED-8C50-C5B2498F0573}"/>
    <dgm:cxn modelId="{1755EE27-38D9-41E4-AB8F-7BF63AA6F9DD}" srcId="{60772140-E304-4BA9-89DC-AFBCC56E3FE8}" destId="{CAB03D64-4D92-4F5F-BAB1-68C515A5E9FA}" srcOrd="0" destOrd="0" parTransId="{07260B42-7EC0-4C15-AF26-A527B9CB42E5}" sibTransId="{964AE921-523C-4AD7-BA1F-AC759AB6B66B}"/>
    <dgm:cxn modelId="{694B72EB-68C6-4DB4-ADDE-96E145FEF362}" type="presOf" srcId="{EC6E1775-E93F-4E88-83FB-2ACBFDF44194}" destId="{4516D80B-A85B-4661-AF4D-7D279BFC994C}" srcOrd="0" destOrd="0" presId="urn:microsoft.com/office/officeart/2005/8/layout/orgChart1"/>
    <dgm:cxn modelId="{986500D6-0892-4950-9B40-D997C434DF70}" type="presOf" srcId="{0F76D304-437C-428E-AD57-97A51A0DDB03}" destId="{83E4A1AF-7634-4133-A330-B5613EC25430}" srcOrd="1" destOrd="0" presId="urn:microsoft.com/office/officeart/2005/8/layout/orgChart1"/>
    <dgm:cxn modelId="{B9FA5A4D-ED1E-4500-B5B5-A702BB5CBE3F}" type="presOf" srcId="{347F1C43-31C8-4FF7-8697-DDFCBB8A413D}" destId="{B0E713F4-D467-4B43-A7D3-4EFF64F8EDFF}" srcOrd="0" destOrd="0" presId="urn:microsoft.com/office/officeart/2005/8/layout/orgChart1"/>
    <dgm:cxn modelId="{C7AAD901-1A9F-4048-A91C-31E4AD7704AA}" type="presOf" srcId="{D2D00115-B5D9-4E70-AD14-F16E990FDCA6}" destId="{ECBA900D-E7EB-4516-B28F-8833C5BEE848}" srcOrd="1" destOrd="0" presId="urn:microsoft.com/office/officeart/2005/8/layout/orgChart1"/>
    <dgm:cxn modelId="{7FC9B97A-F0DB-4D56-BC29-07FC56917341}" srcId="{CAB03D64-4D92-4F5F-BAB1-68C515A5E9FA}" destId="{D2D00115-B5D9-4E70-AD14-F16E990FDCA6}" srcOrd="2" destOrd="0" parTransId="{EC6E1775-E93F-4E88-83FB-2ACBFDF44194}" sibTransId="{F46FD6A3-8CBE-4B85-96B7-E5D4DDB99798}"/>
    <dgm:cxn modelId="{635AAE63-C034-4AF8-B037-C2552E6742D0}" type="presOf" srcId="{CAB03D64-4D92-4F5F-BAB1-68C515A5E9FA}" destId="{C0B23CE4-D59F-4E8A-A998-77F5279F286C}" srcOrd="1" destOrd="0" presId="urn:microsoft.com/office/officeart/2005/8/layout/orgChart1"/>
    <dgm:cxn modelId="{AF2777DB-3CA2-43C9-8785-2DBC22BB7D21}" type="presOf" srcId="{7F1DECFB-621F-429E-B45F-9CC287865796}" destId="{0BAC88CE-0ECD-4A9E-BC6A-E6EC38082A10}" srcOrd="1" destOrd="0" presId="urn:microsoft.com/office/officeart/2005/8/layout/orgChart1"/>
    <dgm:cxn modelId="{5A51AA3F-C535-44A9-B3E3-D843BAF537F1}" srcId="{CAB03D64-4D92-4F5F-BAB1-68C515A5E9FA}" destId="{944EF758-EBD4-44EE-AB03-65CD57E75A9D}" srcOrd="6" destOrd="0" parTransId="{92E6F2DE-BA60-412E-8C08-BDA1AF57AA2A}" sibTransId="{6525EF7E-60E8-495E-9226-D54649C6252C}"/>
    <dgm:cxn modelId="{81CC0D98-27E5-4C0F-99B8-F55C59446942}" type="presOf" srcId="{944EF758-EBD4-44EE-AB03-65CD57E75A9D}" destId="{E01D8225-A14B-49A4-AAC5-CE927BA24815}" srcOrd="0" destOrd="0" presId="urn:microsoft.com/office/officeart/2005/8/layout/orgChart1"/>
    <dgm:cxn modelId="{ED0264D9-50B0-4D74-92F5-EDB4FC482852}" type="presOf" srcId="{5ACA9695-4B7F-477C-8BB9-59B10A9121A9}" destId="{6C608D3A-0BF5-4D3E-8AB8-721FBA292496}" srcOrd="0" destOrd="0" presId="urn:microsoft.com/office/officeart/2005/8/layout/orgChart1"/>
    <dgm:cxn modelId="{8C85C798-649B-4E80-A3B9-B89E96FA5B72}" type="presOf" srcId="{118A4E7A-B83F-40B0-AC50-84A8B99CCA92}" destId="{A6F09AD6-A444-4B9D-AC0A-4F0299EE73F9}" srcOrd="1" destOrd="0" presId="urn:microsoft.com/office/officeart/2005/8/layout/orgChart1"/>
    <dgm:cxn modelId="{7698F806-6A60-4FC3-B2C5-7116F21218ED}" type="presOf" srcId="{D2D00115-B5D9-4E70-AD14-F16E990FDCA6}" destId="{174371AA-151A-4A91-9428-ACBB799B7E83}" srcOrd="0" destOrd="0" presId="urn:microsoft.com/office/officeart/2005/8/layout/orgChart1"/>
    <dgm:cxn modelId="{4A36EBCE-49E1-47D8-B302-3B5ECBCFC928}" type="presOf" srcId="{92E6F2DE-BA60-412E-8C08-BDA1AF57AA2A}" destId="{F5E219A6-133E-4DE5-9991-BB9891B34232}" srcOrd="0" destOrd="0" presId="urn:microsoft.com/office/officeart/2005/8/layout/orgChart1"/>
    <dgm:cxn modelId="{E19D3E4F-15ED-4133-9CDA-9A405FE8429B}" type="presOf" srcId="{0F76D304-437C-428E-AD57-97A51A0DDB03}" destId="{6EAB1B0C-5779-4271-9FA7-ACC78D6A2019}" srcOrd="0" destOrd="0" presId="urn:microsoft.com/office/officeart/2005/8/layout/orgChart1"/>
    <dgm:cxn modelId="{B8919877-2F43-4DF5-A6CB-F1E60634AE15}" type="presOf" srcId="{7F1DECFB-621F-429E-B45F-9CC287865796}" destId="{D014758E-B7C9-407B-BD3C-6D827E625D4B}" srcOrd="0" destOrd="0" presId="urn:microsoft.com/office/officeart/2005/8/layout/orgChart1"/>
    <dgm:cxn modelId="{A733BE5F-DE82-47A5-88B4-7E3A069C80C3}" type="presOf" srcId="{550CD732-39E1-4AF5-A36F-BB209F348E41}" destId="{DEB2BA2C-18FA-407C-A448-5DFFF761DD5D}" srcOrd="0" destOrd="0" presId="urn:microsoft.com/office/officeart/2005/8/layout/orgChart1"/>
    <dgm:cxn modelId="{13E9C82D-40FC-45A7-9124-0475AB5E0763}" type="presOf" srcId="{CAB03D64-4D92-4F5F-BAB1-68C515A5E9FA}" destId="{9E553396-FE34-45AF-B82C-96B8CF01C3BE}" srcOrd="0" destOrd="0" presId="urn:microsoft.com/office/officeart/2005/8/layout/orgChart1"/>
    <dgm:cxn modelId="{AC986DAC-3895-430E-8818-74DCE343A675}" type="presOf" srcId="{C035CA4C-3DC0-4940-B7AA-78A40104C1ED}" destId="{0FBBFBD6-079D-4FC3-A2A8-00A932F3337A}" srcOrd="0" destOrd="0" presId="urn:microsoft.com/office/officeart/2005/8/layout/orgChart1"/>
    <dgm:cxn modelId="{C86FC5B6-F450-4EDB-B851-719B1E41BF23}" type="presParOf" srcId="{6833C610-0926-4547-B839-8B4FC5767460}" destId="{5C8BF351-5F91-4C9B-869C-00374F993B45}" srcOrd="0" destOrd="0" presId="urn:microsoft.com/office/officeart/2005/8/layout/orgChart1"/>
    <dgm:cxn modelId="{A9953FED-2CDC-425C-BC95-D92773AD3DB8}" type="presParOf" srcId="{5C8BF351-5F91-4C9B-869C-00374F993B45}" destId="{238B0AB3-781A-489D-BA17-EE42790F7A09}" srcOrd="0" destOrd="0" presId="urn:microsoft.com/office/officeart/2005/8/layout/orgChart1"/>
    <dgm:cxn modelId="{7B83E9FC-FBB5-4327-B340-94C1F1B6B83D}" type="presParOf" srcId="{238B0AB3-781A-489D-BA17-EE42790F7A09}" destId="{9E553396-FE34-45AF-B82C-96B8CF01C3BE}" srcOrd="0" destOrd="0" presId="urn:microsoft.com/office/officeart/2005/8/layout/orgChart1"/>
    <dgm:cxn modelId="{C193CC0D-809C-4CDC-84E2-BB9AA0B0E621}" type="presParOf" srcId="{238B0AB3-781A-489D-BA17-EE42790F7A09}" destId="{C0B23CE4-D59F-4E8A-A998-77F5279F286C}" srcOrd="1" destOrd="0" presId="urn:microsoft.com/office/officeart/2005/8/layout/orgChart1"/>
    <dgm:cxn modelId="{BA7B655A-30D8-4AAB-90BE-A44B720CA3F1}" type="presParOf" srcId="{5C8BF351-5F91-4C9B-869C-00374F993B45}" destId="{2DD49CEA-66FA-44C3-A014-F83F48D50E2E}" srcOrd="1" destOrd="0" presId="urn:microsoft.com/office/officeart/2005/8/layout/orgChart1"/>
    <dgm:cxn modelId="{7CD82273-1704-4C0B-882C-1D8367AEB250}" type="presParOf" srcId="{2DD49CEA-66FA-44C3-A014-F83F48D50E2E}" destId="{6C608D3A-0BF5-4D3E-8AB8-721FBA292496}" srcOrd="0" destOrd="0" presId="urn:microsoft.com/office/officeart/2005/8/layout/orgChart1"/>
    <dgm:cxn modelId="{259E32FA-9456-4F1D-A59D-5E255AF334DA}" type="presParOf" srcId="{2DD49CEA-66FA-44C3-A014-F83F48D50E2E}" destId="{32E851A0-75A4-45DE-AF22-F6A18920B4EB}" srcOrd="1" destOrd="0" presId="urn:microsoft.com/office/officeart/2005/8/layout/orgChart1"/>
    <dgm:cxn modelId="{ED382A7E-061F-4F7A-B821-EE9F082370E3}" type="presParOf" srcId="{32E851A0-75A4-45DE-AF22-F6A18920B4EB}" destId="{848DBBCF-82EE-45F2-8482-DB64DDA36013}" srcOrd="0" destOrd="0" presId="urn:microsoft.com/office/officeart/2005/8/layout/orgChart1"/>
    <dgm:cxn modelId="{F0084E10-5522-4086-9653-CCD7C4113B49}" type="presParOf" srcId="{848DBBCF-82EE-45F2-8482-DB64DDA36013}" destId="{6EAB1B0C-5779-4271-9FA7-ACC78D6A2019}" srcOrd="0" destOrd="0" presId="urn:microsoft.com/office/officeart/2005/8/layout/orgChart1"/>
    <dgm:cxn modelId="{301B0E74-6D44-43BB-B3D7-A97AD8F50F3D}" type="presParOf" srcId="{848DBBCF-82EE-45F2-8482-DB64DDA36013}" destId="{83E4A1AF-7634-4133-A330-B5613EC25430}" srcOrd="1" destOrd="0" presId="urn:microsoft.com/office/officeart/2005/8/layout/orgChart1"/>
    <dgm:cxn modelId="{D54DEA93-7276-41C7-9605-A86B5409F1FD}" type="presParOf" srcId="{32E851A0-75A4-45DE-AF22-F6A18920B4EB}" destId="{6CCC4756-ED56-436D-8EFB-6B0ED8E8E4A8}" srcOrd="1" destOrd="0" presId="urn:microsoft.com/office/officeart/2005/8/layout/orgChart1"/>
    <dgm:cxn modelId="{4822CC74-1644-4A7F-B11F-E8756DACD486}" type="presParOf" srcId="{32E851A0-75A4-45DE-AF22-F6A18920B4EB}" destId="{3B70EB09-39B2-40E1-BFC6-E623F870FDF3}" srcOrd="2" destOrd="0" presId="urn:microsoft.com/office/officeart/2005/8/layout/orgChart1"/>
    <dgm:cxn modelId="{79C06275-EE23-4738-BD0A-FE56C70D8390}" type="presParOf" srcId="{2DD49CEA-66FA-44C3-A014-F83F48D50E2E}" destId="{4516D80B-A85B-4661-AF4D-7D279BFC994C}" srcOrd="2" destOrd="0" presId="urn:microsoft.com/office/officeart/2005/8/layout/orgChart1"/>
    <dgm:cxn modelId="{D00BC649-9707-4BEB-A967-84FCD8DC4D19}" type="presParOf" srcId="{2DD49CEA-66FA-44C3-A014-F83F48D50E2E}" destId="{C4C28DEF-38BC-49DB-A7BD-3301578EB808}" srcOrd="3" destOrd="0" presId="urn:microsoft.com/office/officeart/2005/8/layout/orgChart1"/>
    <dgm:cxn modelId="{4C5D5A8D-C27E-4697-8EC0-314BB5239887}" type="presParOf" srcId="{C4C28DEF-38BC-49DB-A7BD-3301578EB808}" destId="{07F4D647-48CB-4991-B3EC-C8F681CF93E3}" srcOrd="0" destOrd="0" presId="urn:microsoft.com/office/officeart/2005/8/layout/orgChart1"/>
    <dgm:cxn modelId="{9B0B8C9C-27B6-4958-9EAE-7F381E22D902}" type="presParOf" srcId="{07F4D647-48CB-4991-B3EC-C8F681CF93E3}" destId="{174371AA-151A-4A91-9428-ACBB799B7E83}" srcOrd="0" destOrd="0" presId="urn:microsoft.com/office/officeart/2005/8/layout/orgChart1"/>
    <dgm:cxn modelId="{A0000C9F-E249-47FA-8F51-563C6EFD7221}" type="presParOf" srcId="{07F4D647-48CB-4991-B3EC-C8F681CF93E3}" destId="{ECBA900D-E7EB-4516-B28F-8833C5BEE848}" srcOrd="1" destOrd="0" presId="urn:microsoft.com/office/officeart/2005/8/layout/orgChart1"/>
    <dgm:cxn modelId="{B98AD65B-DF61-4AAC-A72D-F6FF3D440A78}" type="presParOf" srcId="{C4C28DEF-38BC-49DB-A7BD-3301578EB808}" destId="{957F8DBC-71CA-477D-BE1C-6DC8802F786D}" srcOrd="1" destOrd="0" presId="urn:microsoft.com/office/officeart/2005/8/layout/orgChart1"/>
    <dgm:cxn modelId="{F28F693B-C20C-42AC-AE20-1A1AC7B081C2}" type="presParOf" srcId="{C4C28DEF-38BC-49DB-A7BD-3301578EB808}" destId="{E558D942-42AF-443F-BE5B-E615DAF0BD19}" srcOrd="2" destOrd="0" presId="urn:microsoft.com/office/officeart/2005/8/layout/orgChart1"/>
    <dgm:cxn modelId="{9E03C173-910C-481D-B7CF-6A06DA4D1897}" type="presParOf" srcId="{2DD49CEA-66FA-44C3-A014-F83F48D50E2E}" destId="{B0E713F4-D467-4B43-A7D3-4EFF64F8EDFF}" srcOrd="4" destOrd="0" presId="urn:microsoft.com/office/officeart/2005/8/layout/orgChart1"/>
    <dgm:cxn modelId="{DACBF57E-64E4-4599-965F-5BD43F07EC2D}" type="presParOf" srcId="{2DD49CEA-66FA-44C3-A014-F83F48D50E2E}" destId="{7F93B734-8629-4918-91CC-DE03FA8DECC8}" srcOrd="5" destOrd="0" presId="urn:microsoft.com/office/officeart/2005/8/layout/orgChart1"/>
    <dgm:cxn modelId="{AE3EEA10-D13C-4037-95F7-7A64B5CE7F09}" type="presParOf" srcId="{7F93B734-8629-4918-91CC-DE03FA8DECC8}" destId="{DA3B3C4D-A5E7-4CFE-85A1-EB047CB56AF9}" srcOrd="0" destOrd="0" presId="urn:microsoft.com/office/officeart/2005/8/layout/orgChart1"/>
    <dgm:cxn modelId="{3C8C8835-F71E-4B58-B6AE-3BF6DABCD4B9}" type="presParOf" srcId="{DA3B3C4D-A5E7-4CFE-85A1-EB047CB56AF9}" destId="{DEB2BA2C-18FA-407C-A448-5DFFF761DD5D}" srcOrd="0" destOrd="0" presId="urn:microsoft.com/office/officeart/2005/8/layout/orgChart1"/>
    <dgm:cxn modelId="{7242EC61-5080-4925-B742-C8B3BBB30D14}" type="presParOf" srcId="{DA3B3C4D-A5E7-4CFE-85A1-EB047CB56AF9}" destId="{ECFBDDC1-7690-44A8-A62E-A5595471D243}" srcOrd="1" destOrd="0" presId="urn:microsoft.com/office/officeart/2005/8/layout/orgChart1"/>
    <dgm:cxn modelId="{B2A77D29-6FAE-4E9F-B3F1-125EE31CFBA7}" type="presParOf" srcId="{7F93B734-8629-4918-91CC-DE03FA8DECC8}" destId="{7CAB0F8C-B4F2-422E-A3F2-E3A9A4E9E32C}" srcOrd="1" destOrd="0" presId="urn:microsoft.com/office/officeart/2005/8/layout/orgChart1"/>
    <dgm:cxn modelId="{A1D157D8-742E-4587-AC55-8F2B6F310208}" type="presParOf" srcId="{7F93B734-8629-4918-91CC-DE03FA8DECC8}" destId="{3FB0CBED-57A5-48AE-B116-F4E23118C01B}" srcOrd="2" destOrd="0" presId="urn:microsoft.com/office/officeart/2005/8/layout/orgChart1"/>
    <dgm:cxn modelId="{2CE5AC36-E5E3-452E-A525-2A461ABD14EC}" type="presParOf" srcId="{2DD49CEA-66FA-44C3-A014-F83F48D50E2E}" destId="{0FBBFBD6-079D-4FC3-A2A8-00A932F3337A}" srcOrd="6" destOrd="0" presId="urn:microsoft.com/office/officeart/2005/8/layout/orgChart1"/>
    <dgm:cxn modelId="{AAC627D5-9667-4095-BCB1-5E19680F9822}" type="presParOf" srcId="{2DD49CEA-66FA-44C3-A014-F83F48D50E2E}" destId="{554C7710-3436-43EA-8019-A436E833BBC1}" srcOrd="7" destOrd="0" presId="urn:microsoft.com/office/officeart/2005/8/layout/orgChart1"/>
    <dgm:cxn modelId="{1399C08E-167A-410B-B3F0-F21BEFD4AA07}" type="presParOf" srcId="{554C7710-3436-43EA-8019-A436E833BBC1}" destId="{55C0ED28-6523-42D1-8E95-E9DFFCE3FD8C}" srcOrd="0" destOrd="0" presId="urn:microsoft.com/office/officeart/2005/8/layout/orgChart1"/>
    <dgm:cxn modelId="{31166BF1-9375-4CF4-B298-EACA09BC37CC}" type="presParOf" srcId="{55C0ED28-6523-42D1-8E95-E9DFFCE3FD8C}" destId="{802E0F60-3F54-4B02-B05C-09C0EE5537F1}" srcOrd="0" destOrd="0" presId="urn:microsoft.com/office/officeart/2005/8/layout/orgChart1"/>
    <dgm:cxn modelId="{357AD003-909A-4115-ACD0-4BE180B8425C}" type="presParOf" srcId="{55C0ED28-6523-42D1-8E95-E9DFFCE3FD8C}" destId="{D35218A5-7A40-4819-ABF6-E4D1526465AE}" srcOrd="1" destOrd="0" presId="urn:microsoft.com/office/officeart/2005/8/layout/orgChart1"/>
    <dgm:cxn modelId="{1A27A046-FE80-48E3-9EC3-A756F6D91B5E}" type="presParOf" srcId="{554C7710-3436-43EA-8019-A436E833BBC1}" destId="{0A188FE6-2BE6-4C63-A787-E854384F7DE7}" srcOrd="1" destOrd="0" presId="urn:microsoft.com/office/officeart/2005/8/layout/orgChart1"/>
    <dgm:cxn modelId="{725F8886-E688-40C7-AD28-0EAE9791BF32}" type="presParOf" srcId="{554C7710-3436-43EA-8019-A436E833BBC1}" destId="{A522E531-6D1B-4CC9-B5A8-781B72C1385F}" srcOrd="2" destOrd="0" presId="urn:microsoft.com/office/officeart/2005/8/layout/orgChart1"/>
    <dgm:cxn modelId="{CBE37080-7406-4574-8FF1-3D48C8592572}" type="presParOf" srcId="{2DD49CEA-66FA-44C3-A014-F83F48D50E2E}" destId="{1F58D09F-A506-40DA-A38D-BC8ADA388009}" srcOrd="8" destOrd="0" presId="urn:microsoft.com/office/officeart/2005/8/layout/orgChart1"/>
    <dgm:cxn modelId="{8AA837E9-0CBB-49BD-A281-E36D349C53E8}" type="presParOf" srcId="{2DD49CEA-66FA-44C3-A014-F83F48D50E2E}" destId="{067D5475-C785-41F6-9364-1DACEFA4254C}" srcOrd="9" destOrd="0" presId="urn:microsoft.com/office/officeart/2005/8/layout/orgChart1"/>
    <dgm:cxn modelId="{9A70827D-D6E8-4AEB-A008-3B9B3D31DBE6}" type="presParOf" srcId="{067D5475-C785-41F6-9364-1DACEFA4254C}" destId="{E6EB40C8-8741-478A-B3E0-2600911D455F}" srcOrd="0" destOrd="0" presId="urn:microsoft.com/office/officeart/2005/8/layout/orgChart1"/>
    <dgm:cxn modelId="{B11479CE-2E87-4D79-8D87-1500673DBAF6}" type="presParOf" srcId="{E6EB40C8-8741-478A-B3E0-2600911D455F}" destId="{D014758E-B7C9-407B-BD3C-6D827E625D4B}" srcOrd="0" destOrd="0" presId="urn:microsoft.com/office/officeart/2005/8/layout/orgChart1"/>
    <dgm:cxn modelId="{4D1CEDAA-7158-4737-875C-05C4EB0442E9}" type="presParOf" srcId="{E6EB40C8-8741-478A-B3E0-2600911D455F}" destId="{0BAC88CE-0ECD-4A9E-BC6A-E6EC38082A10}" srcOrd="1" destOrd="0" presId="urn:microsoft.com/office/officeart/2005/8/layout/orgChart1"/>
    <dgm:cxn modelId="{9044DEB9-0F81-4922-9BFF-1EA8D7B74C16}" type="presParOf" srcId="{067D5475-C785-41F6-9364-1DACEFA4254C}" destId="{468FE513-1044-4ABA-8A34-083D4F8360C2}" srcOrd="1" destOrd="0" presId="urn:microsoft.com/office/officeart/2005/8/layout/orgChart1"/>
    <dgm:cxn modelId="{FC8DE69B-3BDE-4FF7-8549-9C22A673B71B}" type="presParOf" srcId="{067D5475-C785-41F6-9364-1DACEFA4254C}" destId="{46D6296E-0384-49E2-BCD7-5CB28713715F}" srcOrd="2" destOrd="0" presId="urn:microsoft.com/office/officeart/2005/8/layout/orgChart1"/>
    <dgm:cxn modelId="{DE1F3FD0-5587-49D0-A95F-7BD2F15F59DF}" type="presParOf" srcId="{2DD49CEA-66FA-44C3-A014-F83F48D50E2E}" destId="{F5E219A6-133E-4DE5-9991-BB9891B34232}" srcOrd="10" destOrd="0" presId="urn:microsoft.com/office/officeart/2005/8/layout/orgChart1"/>
    <dgm:cxn modelId="{F8A313D1-4F01-428C-8EB3-97A10892800B}" type="presParOf" srcId="{2DD49CEA-66FA-44C3-A014-F83F48D50E2E}" destId="{3EE620E5-4EEE-47DF-A4BC-751586B32991}" srcOrd="11" destOrd="0" presId="urn:microsoft.com/office/officeart/2005/8/layout/orgChart1"/>
    <dgm:cxn modelId="{5F083CCB-CA48-45F7-91B2-DC9B1A2C7490}" type="presParOf" srcId="{3EE620E5-4EEE-47DF-A4BC-751586B32991}" destId="{FA80E084-C446-4A4A-BBE4-595AE3E055E8}" srcOrd="0" destOrd="0" presId="urn:microsoft.com/office/officeart/2005/8/layout/orgChart1"/>
    <dgm:cxn modelId="{DE84D663-80F7-4A36-AFBC-4C2FBF764810}" type="presParOf" srcId="{FA80E084-C446-4A4A-BBE4-595AE3E055E8}" destId="{E01D8225-A14B-49A4-AAC5-CE927BA24815}" srcOrd="0" destOrd="0" presId="urn:microsoft.com/office/officeart/2005/8/layout/orgChart1"/>
    <dgm:cxn modelId="{15CBCE68-E5CE-46C2-80A2-56CB86CD0ABC}" type="presParOf" srcId="{FA80E084-C446-4A4A-BBE4-595AE3E055E8}" destId="{CE96BC74-333B-43C1-B7D5-32BD6AEAB002}" srcOrd="1" destOrd="0" presId="urn:microsoft.com/office/officeart/2005/8/layout/orgChart1"/>
    <dgm:cxn modelId="{2290C6D7-4B50-44E3-B505-0165C394BC06}" type="presParOf" srcId="{3EE620E5-4EEE-47DF-A4BC-751586B32991}" destId="{45B14B30-F1C3-47E8-AA68-A412DA296380}" srcOrd="1" destOrd="0" presId="urn:microsoft.com/office/officeart/2005/8/layout/orgChart1"/>
    <dgm:cxn modelId="{B5576EE7-5264-4B11-A753-5EF14CAC2DAE}" type="presParOf" srcId="{3EE620E5-4EEE-47DF-A4BC-751586B32991}" destId="{0BAE6903-1680-4485-9F30-653B31B5D71E}" srcOrd="2" destOrd="0" presId="urn:microsoft.com/office/officeart/2005/8/layout/orgChart1"/>
    <dgm:cxn modelId="{7E15080A-B643-48B0-9F64-5E592C131EEF}" type="presParOf" srcId="{5C8BF351-5F91-4C9B-869C-00374F993B45}" destId="{0103CFD6-4352-4700-8446-CB7F1E7088B7}" srcOrd="2" destOrd="0" presId="urn:microsoft.com/office/officeart/2005/8/layout/orgChart1"/>
    <dgm:cxn modelId="{23C9C4BB-66F8-4E9B-B337-DDBCBFB6F7DB}" type="presParOf" srcId="{0103CFD6-4352-4700-8446-CB7F1E7088B7}" destId="{B564A2FD-BC6A-4E82-8B78-3CFB29B827DF}" srcOrd="0" destOrd="0" presId="urn:microsoft.com/office/officeart/2005/8/layout/orgChart1"/>
    <dgm:cxn modelId="{B27133CB-0BF4-4572-944F-CF06FA58A021}" type="presParOf" srcId="{0103CFD6-4352-4700-8446-CB7F1E7088B7}" destId="{A9C71945-554A-4CD3-BFAA-64D36099FA31}" srcOrd="1" destOrd="0" presId="urn:microsoft.com/office/officeart/2005/8/layout/orgChart1"/>
    <dgm:cxn modelId="{BFB105E0-5DB3-4EEB-9599-FF0D28A28DEA}" type="presParOf" srcId="{A9C71945-554A-4CD3-BFAA-64D36099FA31}" destId="{9F1DCD11-90BB-4136-A33E-1D7C39931144}" srcOrd="0" destOrd="0" presId="urn:microsoft.com/office/officeart/2005/8/layout/orgChart1"/>
    <dgm:cxn modelId="{D36BB99C-6403-4ADD-BE4E-88525284371E}" type="presParOf" srcId="{9F1DCD11-90BB-4136-A33E-1D7C39931144}" destId="{5E92C4C3-94E5-4F90-9DE2-E1D806A21BCC}" srcOrd="0" destOrd="0" presId="urn:microsoft.com/office/officeart/2005/8/layout/orgChart1"/>
    <dgm:cxn modelId="{A47FB3CB-EF54-4501-B870-06F0250EE336}" type="presParOf" srcId="{9F1DCD11-90BB-4136-A33E-1D7C39931144}" destId="{A6F09AD6-A444-4B9D-AC0A-4F0299EE73F9}" srcOrd="1" destOrd="0" presId="urn:microsoft.com/office/officeart/2005/8/layout/orgChart1"/>
    <dgm:cxn modelId="{3BD4D61F-1044-402A-8E12-B32324443E19}" type="presParOf" srcId="{A9C71945-554A-4CD3-BFAA-64D36099FA31}" destId="{010042A1-5AC2-4AC0-8564-EDB0494F2C61}" srcOrd="1" destOrd="0" presId="urn:microsoft.com/office/officeart/2005/8/layout/orgChart1"/>
    <dgm:cxn modelId="{FF1B3672-F59F-44C4-B099-0B3664742F6B}" type="presParOf" srcId="{A9C71945-554A-4CD3-BFAA-64D36099FA31}" destId="{43FB680D-5D44-4CC9-8234-2E4BC02771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4A2FD-BC6A-4E82-8B78-3CFB29B827DF}">
      <dsp:nvSpPr>
        <dsp:cNvPr id="0" name=""/>
        <dsp:cNvSpPr/>
      </dsp:nvSpPr>
      <dsp:spPr>
        <a:xfrm>
          <a:off x="5780920" y="2515488"/>
          <a:ext cx="134970" cy="683488"/>
        </a:xfrm>
        <a:custGeom>
          <a:avLst/>
          <a:gdLst/>
          <a:ahLst/>
          <a:cxnLst/>
          <a:rect l="0" t="0" r="0" b="0"/>
          <a:pathLst>
            <a:path>
              <a:moveTo>
                <a:pt x="134970" y="0"/>
              </a:moveTo>
              <a:lnTo>
                <a:pt x="134970" y="683488"/>
              </a:lnTo>
              <a:lnTo>
                <a:pt x="0" y="6834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219A6-133E-4DE5-9991-BB9891B34232}">
      <dsp:nvSpPr>
        <dsp:cNvPr id="0" name=""/>
        <dsp:cNvSpPr/>
      </dsp:nvSpPr>
      <dsp:spPr>
        <a:xfrm>
          <a:off x="5915891" y="2515488"/>
          <a:ext cx="4989179" cy="137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0952"/>
              </a:lnTo>
              <a:lnTo>
                <a:pt x="4989179" y="1240952"/>
              </a:lnTo>
              <a:lnTo>
                <a:pt x="4989179" y="13759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8D09F-A506-40DA-A38D-BC8ADA388009}">
      <dsp:nvSpPr>
        <dsp:cNvPr id="0" name=""/>
        <dsp:cNvSpPr/>
      </dsp:nvSpPr>
      <dsp:spPr>
        <a:xfrm>
          <a:off x="5915891" y="2515488"/>
          <a:ext cx="3114950" cy="1366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006"/>
              </a:lnTo>
              <a:lnTo>
                <a:pt x="3114950" y="1232006"/>
              </a:lnTo>
              <a:lnTo>
                <a:pt x="3114950" y="13669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BFBD6-079D-4FC3-A2A8-00A932F3337A}">
      <dsp:nvSpPr>
        <dsp:cNvPr id="0" name=""/>
        <dsp:cNvSpPr/>
      </dsp:nvSpPr>
      <dsp:spPr>
        <a:xfrm>
          <a:off x="5915891" y="2515488"/>
          <a:ext cx="1204947" cy="1366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006"/>
              </a:lnTo>
              <a:lnTo>
                <a:pt x="1204947" y="1232006"/>
              </a:lnTo>
              <a:lnTo>
                <a:pt x="1204947" y="13669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713F4-D467-4B43-A7D3-4EFF64F8EDFF}">
      <dsp:nvSpPr>
        <dsp:cNvPr id="0" name=""/>
        <dsp:cNvSpPr/>
      </dsp:nvSpPr>
      <dsp:spPr>
        <a:xfrm>
          <a:off x="5184009" y="2515488"/>
          <a:ext cx="731881" cy="1366976"/>
        </a:xfrm>
        <a:custGeom>
          <a:avLst/>
          <a:gdLst/>
          <a:ahLst/>
          <a:cxnLst/>
          <a:rect l="0" t="0" r="0" b="0"/>
          <a:pathLst>
            <a:path>
              <a:moveTo>
                <a:pt x="731881" y="0"/>
              </a:moveTo>
              <a:lnTo>
                <a:pt x="731881" y="1232006"/>
              </a:lnTo>
              <a:lnTo>
                <a:pt x="0" y="1232006"/>
              </a:lnTo>
              <a:lnTo>
                <a:pt x="0" y="13669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6D80B-A85B-4661-AF4D-7D279BFC994C}">
      <dsp:nvSpPr>
        <dsp:cNvPr id="0" name=""/>
        <dsp:cNvSpPr/>
      </dsp:nvSpPr>
      <dsp:spPr>
        <a:xfrm>
          <a:off x="3247179" y="2515488"/>
          <a:ext cx="2668711" cy="1366976"/>
        </a:xfrm>
        <a:custGeom>
          <a:avLst/>
          <a:gdLst/>
          <a:ahLst/>
          <a:cxnLst/>
          <a:rect l="0" t="0" r="0" b="0"/>
          <a:pathLst>
            <a:path>
              <a:moveTo>
                <a:pt x="2668711" y="0"/>
              </a:moveTo>
              <a:lnTo>
                <a:pt x="2668711" y="1232006"/>
              </a:lnTo>
              <a:lnTo>
                <a:pt x="0" y="1232006"/>
              </a:lnTo>
              <a:lnTo>
                <a:pt x="0" y="13669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08D3A-0BF5-4D3E-8AB8-721FBA292496}">
      <dsp:nvSpPr>
        <dsp:cNvPr id="0" name=""/>
        <dsp:cNvSpPr/>
      </dsp:nvSpPr>
      <dsp:spPr>
        <a:xfrm>
          <a:off x="1073816" y="2515488"/>
          <a:ext cx="4842074" cy="1366976"/>
        </a:xfrm>
        <a:custGeom>
          <a:avLst/>
          <a:gdLst/>
          <a:ahLst/>
          <a:cxnLst/>
          <a:rect l="0" t="0" r="0" b="0"/>
          <a:pathLst>
            <a:path>
              <a:moveTo>
                <a:pt x="4842074" y="0"/>
              </a:moveTo>
              <a:lnTo>
                <a:pt x="4842074" y="1232006"/>
              </a:lnTo>
              <a:lnTo>
                <a:pt x="0" y="1232006"/>
              </a:lnTo>
              <a:lnTo>
                <a:pt x="0" y="13669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53396-FE34-45AF-B82C-96B8CF01C3BE}">
      <dsp:nvSpPr>
        <dsp:cNvPr id="0" name=""/>
        <dsp:cNvSpPr/>
      </dsp:nvSpPr>
      <dsp:spPr>
        <a:xfrm>
          <a:off x="4641253" y="1336719"/>
          <a:ext cx="2549275" cy="11787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Vienne Alexandre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>
              <a:solidFill>
                <a:srgbClr val="0000FF"/>
              </a:solidFill>
            </a:rPr>
            <a:t>Président Comité Juniors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>
              <a:solidFill>
                <a:srgbClr val="0000FF"/>
              </a:solidFill>
            </a:rPr>
            <a:t>Responsable des Juniors A-B-</a:t>
          </a:r>
          <a:r>
            <a:rPr lang="fr-CH" sz="1200" kern="1200" dirty="0" smtClean="0">
              <a:solidFill>
                <a:srgbClr val="0000FF"/>
              </a:solidFill>
            </a:rPr>
            <a:t>C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(</a:t>
          </a:r>
          <a:r>
            <a:rPr lang="fr-CH" sz="1200" kern="1200" dirty="0" smtClean="0"/>
            <a:t>effectifs, entraineurs, qualifications)</a:t>
          </a:r>
        </a:p>
      </dsp:txBody>
      <dsp:txXfrm>
        <a:off x="4641253" y="1336719"/>
        <a:ext cx="2549275" cy="1178769"/>
      </dsp:txXfrm>
    </dsp:sp>
    <dsp:sp modelId="{6EAB1B0C-5779-4271-9FA7-ACC78D6A2019}">
      <dsp:nvSpPr>
        <dsp:cNvPr id="0" name=""/>
        <dsp:cNvSpPr/>
      </dsp:nvSpPr>
      <dsp:spPr>
        <a:xfrm>
          <a:off x="3839" y="3882465"/>
          <a:ext cx="2139954" cy="1167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Mickaël Bert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>
              <a:solidFill>
                <a:srgbClr val="0000FF"/>
              </a:solidFill>
            </a:rPr>
            <a:t>Responsable des Juniors G-F-E-</a:t>
          </a:r>
          <a:r>
            <a:rPr lang="fr-CH" sz="1200" kern="1200" dirty="0" smtClean="0">
              <a:solidFill>
                <a:srgbClr val="0000FF"/>
              </a:solidFill>
            </a:rPr>
            <a:t>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(</a:t>
          </a:r>
          <a:r>
            <a:rPr lang="fr-CH" sz="1200" kern="1200" dirty="0" smtClean="0"/>
            <a:t>effectifs, entraineurs</a:t>
          </a:r>
          <a:r>
            <a:rPr lang="fr-CH" sz="1200" kern="1200" dirty="0" smtClean="0"/>
            <a:t>, qualifications</a:t>
          </a:r>
          <a:r>
            <a:rPr lang="fr-CH" sz="1200" kern="1200" dirty="0" smtClean="0"/>
            <a:t>)</a:t>
          </a:r>
          <a:endParaRPr lang="fr-CH" sz="1200" kern="1200" dirty="0"/>
        </a:p>
      </dsp:txBody>
      <dsp:txXfrm>
        <a:off x="3839" y="3882465"/>
        <a:ext cx="2139954" cy="1167760"/>
      </dsp:txXfrm>
    </dsp:sp>
    <dsp:sp modelId="{174371AA-151A-4A91-9428-ACBB799B7E83}">
      <dsp:nvSpPr>
        <dsp:cNvPr id="0" name=""/>
        <dsp:cNvSpPr/>
      </dsp:nvSpPr>
      <dsp:spPr>
        <a:xfrm>
          <a:off x="2413735" y="3882465"/>
          <a:ext cx="1666888" cy="1167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Laurent </a:t>
          </a:r>
          <a:r>
            <a:rPr lang="fr-CH" sz="1200" b="1" kern="1200" dirty="0" err="1" smtClean="0"/>
            <a:t>Thieblemont</a:t>
          </a:r>
          <a:endParaRPr lang="fr-CH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>
              <a:solidFill>
                <a:srgbClr val="0000FF"/>
              </a:solidFill>
            </a:rPr>
            <a:t>Responsable du </a:t>
          </a:r>
          <a:r>
            <a:rPr lang="fr-CH" sz="1200" kern="1200" dirty="0" smtClean="0">
              <a:solidFill>
                <a:srgbClr val="0000FF"/>
              </a:solidFill>
            </a:rPr>
            <a:t>matériel </a:t>
          </a:r>
          <a:r>
            <a:rPr lang="fr-CH" sz="1200" kern="1200" dirty="0" smtClean="0">
              <a:solidFill>
                <a:srgbClr val="0000FF"/>
              </a:solidFill>
            </a:rPr>
            <a:t>et des infrastructures </a:t>
          </a:r>
          <a:endParaRPr lang="fr-CH" sz="1200" kern="1200" dirty="0">
            <a:solidFill>
              <a:srgbClr val="0000FF"/>
            </a:solidFill>
          </a:endParaRPr>
        </a:p>
      </dsp:txBody>
      <dsp:txXfrm>
        <a:off x="2413735" y="3882465"/>
        <a:ext cx="1666888" cy="1167760"/>
      </dsp:txXfrm>
    </dsp:sp>
    <dsp:sp modelId="{DEB2BA2C-18FA-407C-A448-5DFFF761DD5D}">
      <dsp:nvSpPr>
        <dsp:cNvPr id="0" name=""/>
        <dsp:cNvSpPr/>
      </dsp:nvSpPr>
      <dsp:spPr>
        <a:xfrm>
          <a:off x="4350565" y="3882465"/>
          <a:ext cx="1666888" cy="1167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Allan Favre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>
              <a:solidFill>
                <a:srgbClr val="0000FF"/>
              </a:solidFill>
            </a:rPr>
            <a:t>Responsable des arbitres et du marquage</a:t>
          </a:r>
        </a:p>
      </dsp:txBody>
      <dsp:txXfrm>
        <a:off x="4350565" y="3882465"/>
        <a:ext cx="1666888" cy="1167760"/>
      </dsp:txXfrm>
    </dsp:sp>
    <dsp:sp modelId="{802E0F60-3F54-4B02-B05C-09C0EE5537F1}">
      <dsp:nvSpPr>
        <dsp:cNvPr id="0" name=""/>
        <dsp:cNvSpPr/>
      </dsp:nvSpPr>
      <dsp:spPr>
        <a:xfrm>
          <a:off x="6287394" y="3882465"/>
          <a:ext cx="1666888" cy="1167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Nadia </a:t>
          </a:r>
          <a:r>
            <a:rPr lang="fr-CH" sz="1200" b="1" kern="1200" dirty="0" err="1" smtClean="0"/>
            <a:t>Menoud</a:t>
          </a:r>
          <a:endParaRPr lang="fr-CH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>
              <a:solidFill>
                <a:srgbClr val="0000FF"/>
              </a:solidFill>
            </a:rPr>
            <a:t>Secrétaire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Vente des fondues            et </a:t>
          </a:r>
          <a:r>
            <a:rPr lang="fr-CH" sz="1200" kern="1200" dirty="0" smtClean="0"/>
            <a:t>des </a:t>
          </a:r>
          <a:r>
            <a:rPr lang="fr-CH" sz="1200" kern="1200" dirty="0" smtClean="0"/>
            <a:t>Trainings. Inscription pour le camp</a:t>
          </a:r>
          <a:endParaRPr lang="fr-CH" sz="1200" kern="1200" dirty="0"/>
        </a:p>
      </dsp:txBody>
      <dsp:txXfrm>
        <a:off x="6287394" y="3882465"/>
        <a:ext cx="1666888" cy="1167760"/>
      </dsp:txXfrm>
    </dsp:sp>
    <dsp:sp modelId="{D014758E-B7C9-407B-BD3C-6D827E625D4B}">
      <dsp:nvSpPr>
        <dsp:cNvPr id="0" name=""/>
        <dsp:cNvSpPr/>
      </dsp:nvSpPr>
      <dsp:spPr>
        <a:xfrm>
          <a:off x="8197397" y="3882465"/>
          <a:ext cx="1666888" cy="1167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Valérie Chaperon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>
              <a:solidFill>
                <a:srgbClr val="0000FF"/>
              </a:solidFill>
            </a:rPr>
            <a:t>Secrétaire</a:t>
          </a:r>
          <a:r>
            <a:rPr lang="fr-CH" sz="1200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Lotos et de intendance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(</a:t>
          </a:r>
          <a:r>
            <a:rPr lang="fr-CH" sz="1200" kern="1200" dirty="0" smtClean="0"/>
            <a:t>tournoi/camp)</a:t>
          </a:r>
          <a:endParaRPr lang="fr-CH" sz="1200" kern="1200" dirty="0"/>
        </a:p>
      </dsp:txBody>
      <dsp:txXfrm>
        <a:off x="8197397" y="3882465"/>
        <a:ext cx="1666888" cy="1167760"/>
      </dsp:txXfrm>
    </dsp:sp>
    <dsp:sp modelId="{E01D8225-A14B-49A4-AAC5-CE927BA24815}">
      <dsp:nvSpPr>
        <dsp:cNvPr id="0" name=""/>
        <dsp:cNvSpPr/>
      </dsp:nvSpPr>
      <dsp:spPr>
        <a:xfrm>
          <a:off x="10071626" y="3891412"/>
          <a:ext cx="1666888" cy="1167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Marguerite Pasquier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>
              <a:solidFill>
                <a:srgbClr val="0000FF"/>
              </a:solidFill>
            </a:rPr>
            <a:t>Caissière</a:t>
          </a:r>
          <a:endParaRPr lang="fr-CH" sz="1200" kern="1200" dirty="0">
            <a:solidFill>
              <a:srgbClr val="0000FF"/>
            </a:solidFill>
          </a:endParaRPr>
        </a:p>
      </dsp:txBody>
      <dsp:txXfrm>
        <a:off x="10071626" y="3891412"/>
        <a:ext cx="1666888" cy="1167760"/>
      </dsp:txXfrm>
    </dsp:sp>
    <dsp:sp modelId="{5E92C4C3-94E5-4F90-9DE2-E1D806A21BCC}">
      <dsp:nvSpPr>
        <dsp:cNvPr id="0" name=""/>
        <dsp:cNvSpPr/>
      </dsp:nvSpPr>
      <dsp:spPr>
        <a:xfrm>
          <a:off x="3327101" y="2785430"/>
          <a:ext cx="2453818" cy="827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b="1" kern="1200" dirty="0" smtClean="0"/>
            <a:t>Alain </a:t>
          </a:r>
          <a:r>
            <a:rPr lang="fr-CH" sz="1200" b="1" kern="1200" dirty="0" err="1" smtClean="0"/>
            <a:t>Heimo</a:t>
          </a:r>
          <a:endParaRPr lang="fr-CH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>
              <a:solidFill>
                <a:srgbClr val="0000FF"/>
              </a:solidFill>
            </a:rPr>
            <a:t>Responsable J+S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Responsable du Camp Juniors</a:t>
          </a:r>
          <a:endParaRPr lang="fr-CH" sz="1200" kern="1200" dirty="0"/>
        </a:p>
      </dsp:txBody>
      <dsp:txXfrm>
        <a:off x="3327101" y="2785430"/>
        <a:ext cx="2453818" cy="827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98A3-04B7-4241-A79C-530B254573FE}" type="datetimeFigureOut">
              <a:rPr lang="fr-CH" smtClean="0"/>
              <a:t>06.09.19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0164-0100-4081-A0F5-3213DA21BB0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295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98A3-04B7-4241-A79C-530B254573FE}" type="datetimeFigureOut">
              <a:rPr lang="fr-CH" smtClean="0"/>
              <a:t>06.09.19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0164-0100-4081-A0F5-3213DA21BB0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145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98A3-04B7-4241-A79C-530B254573FE}" type="datetimeFigureOut">
              <a:rPr lang="fr-CH" smtClean="0"/>
              <a:t>06.09.19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0164-0100-4081-A0F5-3213DA21BB0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617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98A3-04B7-4241-A79C-530B254573FE}" type="datetimeFigureOut">
              <a:rPr lang="fr-CH" smtClean="0"/>
              <a:t>06.09.19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0164-0100-4081-A0F5-3213DA21BB0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020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98A3-04B7-4241-A79C-530B254573FE}" type="datetimeFigureOut">
              <a:rPr lang="fr-CH" smtClean="0"/>
              <a:t>06.09.19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0164-0100-4081-A0F5-3213DA21BB0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150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98A3-04B7-4241-A79C-530B254573FE}" type="datetimeFigureOut">
              <a:rPr lang="fr-CH" smtClean="0"/>
              <a:t>06.09.19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0164-0100-4081-A0F5-3213DA21BB0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7620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98A3-04B7-4241-A79C-530B254573FE}" type="datetimeFigureOut">
              <a:rPr lang="fr-CH" smtClean="0"/>
              <a:t>06.09.19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0164-0100-4081-A0F5-3213DA21BB0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9518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98A3-04B7-4241-A79C-530B254573FE}" type="datetimeFigureOut">
              <a:rPr lang="fr-CH" smtClean="0"/>
              <a:t>06.09.19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0164-0100-4081-A0F5-3213DA21BB0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8909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98A3-04B7-4241-A79C-530B254573FE}" type="datetimeFigureOut">
              <a:rPr lang="fr-CH" smtClean="0"/>
              <a:t>06.09.19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0164-0100-4081-A0F5-3213DA21BB0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6151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98A3-04B7-4241-A79C-530B254573FE}" type="datetimeFigureOut">
              <a:rPr lang="fr-CH" smtClean="0"/>
              <a:t>06.09.19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0164-0100-4081-A0F5-3213DA21BB0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607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98A3-04B7-4241-A79C-530B254573FE}" type="datetimeFigureOut">
              <a:rPr lang="fr-CH" smtClean="0"/>
              <a:t>06.09.19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0164-0100-4081-A0F5-3213DA21BB0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713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298A3-04B7-4241-A79C-530B254573FE}" type="datetimeFigureOut">
              <a:rPr lang="fr-CH" smtClean="0"/>
              <a:t>06.09.19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0164-0100-4081-A0F5-3213DA21BB0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976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066384054"/>
              </p:ext>
            </p:extLst>
          </p:nvPr>
        </p:nvGraphicFramePr>
        <p:xfrm>
          <a:off x="221673" y="124690"/>
          <a:ext cx="11831782" cy="6386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714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94</Words>
  <Application>Microsoft Macintosh PowerPoint</Application>
  <PresentationFormat>Personnalisé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alexandre vienne</dc:creator>
  <cp:lastModifiedBy>Nadia Menoud</cp:lastModifiedBy>
  <cp:revision>6</cp:revision>
  <cp:lastPrinted>2019-05-20T16:15:37Z</cp:lastPrinted>
  <dcterms:created xsi:type="dcterms:W3CDTF">2019-04-15T15:26:56Z</dcterms:created>
  <dcterms:modified xsi:type="dcterms:W3CDTF">2019-09-06T15:54:06Z</dcterms:modified>
</cp:coreProperties>
</file>